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29614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«Имени Героя будем достойны»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1556792"/>
            <a:ext cx="5184576" cy="5112568"/>
          </a:xfrm>
        </p:spPr>
        <p:txBody>
          <a:bodyPr>
            <a:normAutofit fontScale="47500" lnSpcReduction="20000"/>
          </a:bodyPr>
          <a:lstStyle/>
          <a:p>
            <a:r>
              <a:rPr lang="ru-RU" sz="3600" dirty="0" smtClean="0"/>
              <a:t>.</a:t>
            </a:r>
            <a:r>
              <a:rPr lang="ru-RU" sz="5800" dirty="0" err="1" smtClean="0">
                <a:solidFill>
                  <a:schemeClr val="tx1"/>
                </a:solidFill>
              </a:rPr>
              <a:t>Манукало</a:t>
            </a:r>
            <a:r>
              <a:rPr lang="ru-RU" sz="5800" dirty="0" smtClean="0">
                <a:solidFill>
                  <a:schemeClr val="tx1"/>
                </a:solidFill>
              </a:rPr>
              <a:t> Петр Тимофеевич (1909-1992)</a:t>
            </a:r>
          </a:p>
          <a:p>
            <a:pPr algn="l"/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Всю войну не расставался с лошадьми. Перевозил снаряды, оружие, забирал раненных. Имеет награды и контузии. Медаль "За победу над Германией в Великой Отечественной войне 1941 -1945 гг. Медаль "70 лет Победы в Великой Отечественной войне 1941—1945 гг. Медаль "20 лет Победы в Великой Отечественной войне 1941—1945 гг. Орден Отечественной войны II степени. Медаль "30 лет Победы в Великой Отечественной войне 1941—1945 гг. Медаль "40 лет Победы в Великой Отечественной войне 1941—1945 гг. Демобилизован 14 августа 1945 года.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(1909 - 1992)</a:t>
            </a:r>
          </a:p>
          <a:p>
            <a:pPr algn="l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 июля 1941 года призван </a:t>
            </a:r>
            <a:r>
              <a:rPr lang="ru-RU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Ново-Титаровским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РВК на фронт. Воевал на </a:t>
            </a:r>
            <a:r>
              <a:rPr lang="ru-RU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Северо-Кавказском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Третьем Украинском фронтах.</a:t>
            </a:r>
          </a:p>
          <a:p>
            <a:pPr algn="l"/>
            <a:endParaRPr lang="ru-RU" dirty="0"/>
          </a:p>
        </p:txBody>
      </p:sp>
      <p:pic>
        <p:nvPicPr>
          <p:cNvPr id="1026" name="Picture 2" descr="C:\Users\1\Desktop\Документы\ШВР 1\ШВР 2020\75 лет приказы планы\Манукало конкурс\23-04-2020_12-08-04\PhotoScan\1584888464053-98d4bb9b-0d4c-4d19-af27-c84195cc69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240360" cy="4680520"/>
          </a:xfrm>
          <a:prstGeom prst="rect">
            <a:avLst/>
          </a:prstGeom>
          <a:noFill/>
        </p:spPr>
      </p:pic>
      <p:pic>
        <p:nvPicPr>
          <p:cNvPr id="5" name="Рисунок 4" descr="C:\Users\1\Desktop\Документы\ШВР 1\ШВР 2020\75 лет приказы планы\Манукало конкурс\Без названи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4137" y="5949280"/>
            <a:ext cx="1839863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Героя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75856" y="1600200"/>
            <a:ext cx="5410944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Родился 12 июля 1909 года в станице </a:t>
            </a:r>
            <a:r>
              <a:rPr lang="ru-RU" dirty="0" err="1" smtClean="0"/>
              <a:t>Ново-Титаровская</a:t>
            </a:r>
            <a:r>
              <a:rPr lang="ru-RU" dirty="0" smtClean="0"/>
              <a:t>. Родители: отец Тимофей - потомственный казак, мама Марина - казачка. Детство и юность прошли в неспокойное и тревожное время. С 1914 - 1917 год его отец участвовал в первой империалистической войне, в казачьих формированиях. В школу Петр Тимофеевич пошел в 1917 году. Закончил четыре класса. После школы работал в разных сферах сельского хозяйства, но душа лежала к животноводству. </a:t>
            </a:r>
            <a:endParaRPr lang="ru-RU" dirty="0"/>
          </a:p>
        </p:txBody>
      </p:sp>
      <p:pic>
        <p:nvPicPr>
          <p:cNvPr id="2050" name="Picture 2" descr="C:\Users\1\Desktop\Документы\ШВР 1\ШВР 2020\75 лет приказы планы\Манукало конкурс\23-04-2020_12-08-04\PhotoScan\1584888350591-a042c45f-cc01-49cc-aa7b-e7d7432497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3347864" cy="4608512"/>
          </a:xfrm>
          <a:prstGeom prst="rect">
            <a:avLst/>
          </a:prstGeom>
          <a:noFill/>
        </p:spPr>
      </p:pic>
      <p:pic>
        <p:nvPicPr>
          <p:cNvPr id="5" name="Рисунок 4" descr="C:\Users\1\Desktop\Документы\ШВР 1\ШВР 2020\75 лет приказы планы\Манукало конкурс\Без названи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517232"/>
            <a:ext cx="1839863" cy="103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Героя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771800" y="1600200"/>
            <a:ext cx="59150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Три раза призывался на армейские сборы Красной Армии по четыре месяца. В 1938 - 1939 годах учился в </a:t>
            </a:r>
            <a:r>
              <a:rPr lang="ru-RU" dirty="0" err="1" smtClean="0"/>
              <a:t>межрайнной</a:t>
            </a:r>
            <a:r>
              <a:rPr lang="ru-RU" dirty="0" smtClean="0"/>
              <a:t> ветеринарной школе Краснодарского Края. После окончания школы в марте 1939 года направлен на работу в </a:t>
            </a:r>
            <a:r>
              <a:rPr lang="ru-RU" dirty="0" err="1" smtClean="0"/>
              <a:t>Долиновский</a:t>
            </a:r>
            <a:r>
              <a:rPr lang="ru-RU" dirty="0" smtClean="0"/>
              <a:t> ветпункт </a:t>
            </a:r>
            <a:r>
              <a:rPr lang="ru-RU" dirty="0" err="1" smtClean="0"/>
              <a:t>Ново-Титаровского</a:t>
            </a:r>
            <a:r>
              <a:rPr lang="ru-RU" dirty="0" smtClean="0"/>
              <a:t> района. 28 июля 1941 года призван </a:t>
            </a:r>
            <a:r>
              <a:rPr lang="ru-RU" dirty="0" err="1" smtClean="0"/>
              <a:t>Ново-Титаровским</a:t>
            </a:r>
            <a:r>
              <a:rPr lang="ru-RU" dirty="0" smtClean="0"/>
              <a:t> РВК на фронт. Воевал на </a:t>
            </a:r>
            <a:r>
              <a:rPr lang="ru-RU" dirty="0" err="1" smtClean="0"/>
              <a:t>Северо-Кавказском</a:t>
            </a:r>
            <a:r>
              <a:rPr lang="ru-RU" dirty="0" smtClean="0"/>
              <a:t> и Третьем Украинском фронтах. С оружием, </a:t>
            </a:r>
            <a:r>
              <a:rPr lang="ru-RU" dirty="0" err="1" smtClean="0"/>
              <a:t>ветинструментом</a:t>
            </a:r>
            <a:r>
              <a:rPr lang="ru-RU" dirty="0" smtClean="0"/>
              <a:t> и лекарствами, под пулями и взрывами бомб и снарядов, лечил и восстанавливал в строй раненных лошадей для артиллерии и кавалерии. Навсегда сохранив к ним любовь, среди других животных, ведь лошади спасли ему жизнь, точнее один конь - Орлик. При форсировании Дона, под обстрелом противника конь не бросил своего седока, а перенес его через всю реку, после чего умер.</a:t>
            </a:r>
            <a:endParaRPr lang="ru-RU" dirty="0"/>
          </a:p>
        </p:txBody>
      </p:sp>
      <p:pic>
        <p:nvPicPr>
          <p:cNvPr id="4098" name="Picture 2" descr="C:\Users\1\Desktop\Документы\ШВР 1\ШВР 2020\75 лет приказы планы\Манукало конкурс\23-04-2020_12-08-04\PhotoScan\побе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5104"/>
            <a:ext cx="3059832" cy="2160240"/>
          </a:xfrm>
          <a:prstGeom prst="rect">
            <a:avLst/>
          </a:prstGeom>
          <a:noFill/>
        </p:spPr>
      </p:pic>
      <p:pic>
        <p:nvPicPr>
          <p:cNvPr id="4099" name="Picture 3" descr="C:\Users\1\Desktop\Документы\ШВР 1\ШВР 2020\75 лет приказы планы\Манукало конкурс\23-04-2020_12-08-04\PhotoScan\1584860649027-26a7a7e1-0ecb-4437-ab41-24bbb1549b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2952328" cy="2664296"/>
          </a:xfrm>
          <a:prstGeom prst="rect">
            <a:avLst/>
          </a:prstGeom>
          <a:noFill/>
        </p:spPr>
      </p:pic>
      <p:pic>
        <p:nvPicPr>
          <p:cNvPr id="6" name="Рисунок 5" descr="C:\Users\1\Desktop\Документы\ШВР 1\ШВР 2020\75 лет приказы планы\Манукало конкурс\Без названи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6021288"/>
            <a:ext cx="147982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Награды Героя</a:t>
            </a:r>
            <a:endParaRPr lang="ru-RU" dirty="0"/>
          </a:p>
        </p:txBody>
      </p:sp>
      <p:pic>
        <p:nvPicPr>
          <p:cNvPr id="3075" name="Picture 3" descr="C:\Users\1\Desktop\Документы\ШВР 1\ШВР 2020\75 лет приказы планы\Манукало конкурс\23-04-2020_12-08-04\PhotoScan\1584887801954-b0221e9e-32d4-4191-96d4-822980d2bda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067943" cy="2332856"/>
          </a:xfrm>
          <a:prstGeom prst="rect">
            <a:avLst/>
          </a:prstGeom>
          <a:noFill/>
        </p:spPr>
      </p:pic>
      <p:pic>
        <p:nvPicPr>
          <p:cNvPr id="3076" name="Picture 4" descr="C:\Users\1\Desktop\Документы\ШВР 1\ШВР 2020\75 лет приказы планы\Манукало конкурс\23-04-2020_12-08-04\PhotoScan\1584887871050-fdcf65e6-2749-4e94-baa3-d475a5924d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84784"/>
            <a:ext cx="4067944" cy="2376264"/>
          </a:xfrm>
          <a:prstGeom prst="rect">
            <a:avLst/>
          </a:prstGeom>
          <a:noFill/>
        </p:spPr>
      </p:pic>
      <p:pic>
        <p:nvPicPr>
          <p:cNvPr id="3078" name="Picture 6" descr="C:\Users\1\Desktop\Документы\ШВР 1\ШВР 2020\75 лет приказы планы\Манукало конкурс\23-04-2020_12-08-04\PhotoScan\1584887978026-f02d4f3b-3f50-47af-9b74-802baf6c78f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3995936" cy="2231492"/>
          </a:xfrm>
          <a:prstGeom prst="rect">
            <a:avLst/>
          </a:prstGeom>
          <a:noFill/>
        </p:spPr>
      </p:pic>
      <p:pic>
        <p:nvPicPr>
          <p:cNvPr id="3079" name="Picture 7" descr="C:\Users\1\Desktop\Документы\ШВР 1\ШВР 2020\75 лет приказы планы\Манукало конкурс\23-04-2020_12-08-04\PhotoScan\2 сте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9" y="4149080"/>
            <a:ext cx="3888432" cy="2304256"/>
          </a:xfrm>
          <a:prstGeom prst="rect">
            <a:avLst/>
          </a:prstGeom>
          <a:noFill/>
        </p:spPr>
      </p:pic>
      <p:pic>
        <p:nvPicPr>
          <p:cNvPr id="7" name="Рисунок 6" descr="C:\Users\1\Desktop\Документы\ШВР 1\ШВР 2020\75 лет приказы планы\Манукало конкурс\Без названия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6237313"/>
            <a:ext cx="1259632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Награды Героя</a:t>
            </a:r>
            <a:endParaRPr lang="ru-RU" dirty="0"/>
          </a:p>
        </p:txBody>
      </p:sp>
      <p:pic>
        <p:nvPicPr>
          <p:cNvPr id="5123" name="Picture 3" descr="C:\Users\1\Desktop\Документы\ШВР 1\ШВР 2020\75 лет приказы планы\Манукало конкурс\23-04-2020_12-08-04\PhotoScan\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3960440" cy="3024335"/>
          </a:xfrm>
          <a:prstGeom prst="rect">
            <a:avLst/>
          </a:prstGeom>
          <a:noFill/>
        </p:spPr>
      </p:pic>
      <p:pic>
        <p:nvPicPr>
          <p:cNvPr id="5124" name="Picture 4" descr="C:\Users\1\Desktop\Документы\ШВР 1\ШВР 2020\75 лет приказы планы\Манукало конкурс\23-04-2020_12-08-04\PhotoScan\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124744"/>
            <a:ext cx="4752528" cy="2880320"/>
          </a:xfrm>
          <a:prstGeom prst="rect">
            <a:avLst/>
          </a:prstGeom>
          <a:noFill/>
        </p:spPr>
      </p:pic>
      <p:pic>
        <p:nvPicPr>
          <p:cNvPr id="5125" name="Picture 5" descr="C:\Users\1\Desktop\Документы\ШВР 1\ШВР 2020\75 лет приказы планы\Манукало конкурс\23-04-2020_12-08-04\PhotoScan\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207" y="4149080"/>
            <a:ext cx="3682721" cy="2304256"/>
          </a:xfrm>
          <a:prstGeom prst="rect">
            <a:avLst/>
          </a:prstGeom>
          <a:noFill/>
        </p:spPr>
      </p:pic>
      <p:pic>
        <p:nvPicPr>
          <p:cNvPr id="5128" name="Picture 8" descr="C:\Users\1\Desktop\Документы\ШВР 1\ШВР 2020\75 лет приказы планы\Манукало конкурс\23-04-2020_12-08-04\PhotoScan\70 лет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789040"/>
            <a:ext cx="482453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1\Desktop\Документы\ШВР 1\ШВР 2020\75 лет приказы планы\Манукало конкурс\23-04-2020_12-08-04\PhotoScan\1584886438415-16a24a57-59b9-470d-94d6-298cc4646f9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6120680" cy="2996952"/>
          </a:xfrm>
          <a:prstGeom prst="rect">
            <a:avLst/>
          </a:prstGeom>
          <a:noFill/>
        </p:spPr>
      </p:pic>
      <p:pic>
        <p:nvPicPr>
          <p:cNvPr id="6146" name="Picture 2" descr="C:\Users\1\Desktop\Документы\ШВР 1\ШВР 2020\75 лет приказы планы\Манукало конкурс\23-04-2020_12-08-04\PhotoScan\1584886406062-ec446c91-7a57-46b6-aae1-ef4f45ae6193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43808" cy="2996952"/>
          </a:xfrm>
          <a:prstGeom prst="rect">
            <a:avLst/>
          </a:prstGeom>
          <a:noFill/>
        </p:spPr>
      </p:pic>
      <p:pic>
        <p:nvPicPr>
          <p:cNvPr id="6148" name="Picture 4" descr="C:\Users\1\Desktop\Документы\ШВР 1\ШВР 2020\75 лет приказы планы\Манукало конкурс\23-04-2020_12-08-04\PhotoScan\1584886472768-3fc94cc8-7048-45f4-bddf-5b87468c14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944"/>
            <a:ext cx="3419872" cy="2664296"/>
          </a:xfrm>
          <a:prstGeom prst="rect">
            <a:avLst/>
          </a:prstGeom>
          <a:noFill/>
        </p:spPr>
      </p:pic>
      <p:pic>
        <p:nvPicPr>
          <p:cNvPr id="6149" name="Picture 5" descr="C:\Users\1\Desktop\Документы\ШВР 1\ШВР 2020\75 лет приказы планы\Манукало конкурс\23-04-2020_12-08-04\PhotoScan\1584886507451-c11113a2-7000-4012-83cf-ca4ab6aaff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852936"/>
            <a:ext cx="5256584" cy="3726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Манукало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Петр Тимофеевич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Всю войну не расставался с лошадьми. Перевозил снаряды, оружие, забирал раненных. Имеет награды и контузии. Медаль "За победу над Германией в Великой Отечественной войне 1941 -1945 гг. Медаль "70 лет Победы в Великой Отечественной войне 1941—1945 гг. Медаль "20 лет Победы в Великой Отечественной войне 1941—1945 гг. Орден Отечественной войны II степени. Медаль "30 лет Победы в Великой Отечественной войне 1941—1945 гг. Медаль "40 лет Победы в Великой Отечественной войне 1941—1945 гг. Демобилизован 14 августа 1945 года.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1\Desktop\Документы\ШВР 1\ШВР 2020\75 лет приказы планы\Манукало конкурс\Без назван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517232"/>
            <a:ext cx="1839863" cy="103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Манукало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Петр Тимофеевич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07904" y="1600200"/>
            <a:ext cx="4978896" cy="42770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Был неравнодушен к общественной жизни. Депутат </a:t>
            </a:r>
            <a:r>
              <a:rPr lang="ru-RU" dirty="0" err="1" smtClean="0"/>
              <a:t>Долиновского</a:t>
            </a:r>
            <a:r>
              <a:rPr lang="ru-RU" dirty="0" smtClean="0"/>
              <a:t> сельсовета трех созывов (21.12.1947, 17.12.1950, 20.02.1953) В 1953 году возвращается в станицу </a:t>
            </a:r>
            <a:r>
              <a:rPr lang="ru-RU" dirty="0" err="1" smtClean="0"/>
              <a:t>Ново-Титаровскую</a:t>
            </a:r>
            <a:r>
              <a:rPr lang="ru-RU" dirty="0" smtClean="0"/>
              <a:t>, где работает ветеринаром колхоза им. Калинина. В конце 1968 года тяжело заболел. На помощь пришла Краевая больница и Нейрохирургический институт им. Н.Н. Бурденко города Москвы. После выздоровления в 1969 году уходит на заслуженный отдых, но продолжает работать ветеринаром. Умер 10 октября 1992 года, на 84-м году от острой сердечной недостаточности.</a:t>
            </a:r>
          </a:p>
          <a:p>
            <a:endParaRPr lang="ru-RU" dirty="0"/>
          </a:p>
        </p:txBody>
      </p:sp>
      <p:pic>
        <p:nvPicPr>
          <p:cNvPr id="7170" name="Picture 2" descr="C:\Users\1\Desktop\Документы\ШВР 1\ШВР 2020\75 лет приказы планы\Манукало конкурс\23-04-2020_12-08-04\PhotoScan\1584888418159-dd564a81-479b-47b0-aad0-4ad36fcb4d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816424" cy="5375920"/>
          </a:xfrm>
          <a:prstGeom prst="rect">
            <a:avLst/>
          </a:prstGeom>
          <a:noFill/>
        </p:spPr>
      </p:pic>
      <p:pic>
        <p:nvPicPr>
          <p:cNvPr id="5" name="Рисунок 4" descr="C:\Users\1\Desktop\Документы\ШВР 1\ШВР 2020\75 лет приказы планы\Манукало конкурс\Без названи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517232"/>
            <a:ext cx="1839863" cy="103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50</TotalTime>
  <Words>530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Обычная</vt:lpstr>
      <vt:lpstr> «Имени Героя будем достойны» </vt:lpstr>
      <vt:lpstr>История Героя</vt:lpstr>
      <vt:lpstr>История Героя</vt:lpstr>
      <vt:lpstr>Награды Героя</vt:lpstr>
      <vt:lpstr>Награды Героя</vt:lpstr>
      <vt:lpstr>Слайд 6</vt:lpstr>
      <vt:lpstr>Манукало Петр Тимофеевич</vt:lpstr>
      <vt:lpstr>Манукало Петр Тимофеевич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«Имени Героя будем достойны»</dc:title>
  <dc:creator>1</dc:creator>
  <cp:lastModifiedBy>1</cp:lastModifiedBy>
  <cp:revision>9</cp:revision>
  <dcterms:created xsi:type="dcterms:W3CDTF">2020-05-08T11:36:57Z</dcterms:created>
  <dcterms:modified xsi:type="dcterms:W3CDTF">2020-05-09T06:37:16Z</dcterms:modified>
</cp:coreProperties>
</file>