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4861F-CE5C-4871-98C0-78AEFF993AAB}" v="481" dt="2022-03-15T16:28:53.787"/>
    <p1510:client id="{F9E64830-EC21-4DEB-A362-4AAE1A00CD80}" v="2" dt="2022-03-11T15:32:53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АНТОН" userId="a1dbbdb8bc4d3d8d" providerId="Windows Live" clId="Web-{B354861F-CE5C-4871-98C0-78AEFF993AAB}"/>
    <pc:docChg chg="addSld delSld modSld addMainMaster delMainMaster">
      <pc:chgData name="ANTON АНТОН" userId="a1dbbdb8bc4d3d8d" providerId="Windows Live" clId="Web-{B354861F-CE5C-4871-98C0-78AEFF993AAB}" dt="2022-03-15T16:28:53.787" v="466" actId="14100"/>
      <pc:docMkLst>
        <pc:docMk/>
      </pc:docMkLst>
      <pc:sldChg chg="modSp mod modClrScheme chgLayout">
        <pc:chgData name="ANTON АНТОН" userId="a1dbbdb8bc4d3d8d" providerId="Windows Live" clId="Web-{B354861F-CE5C-4871-98C0-78AEFF993AAB}" dt="2022-03-15T16:03:42.455" v="76" actId="20577"/>
        <pc:sldMkLst>
          <pc:docMk/>
          <pc:sldMk cId="1351651579" sldId="256"/>
        </pc:sldMkLst>
        <pc:spChg chg="mod ord">
          <ac:chgData name="ANTON АНТОН" userId="a1dbbdb8bc4d3d8d" providerId="Windows Live" clId="Web-{B354861F-CE5C-4871-98C0-78AEFF993AAB}" dt="2022-03-15T16:00:50.037" v="11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ANTON АНТОН" userId="a1dbbdb8bc4d3d8d" providerId="Windows Live" clId="Web-{B354861F-CE5C-4871-98C0-78AEFF993AAB}" dt="2022-03-15T16:03:42.455" v="76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modSp mod modClrScheme chgLayout">
        <pc:chgData name="ANTON АНТОН" userId="a1dbbdb8bc4d3d8d" providerId="Windows Live" clId="Web-{B354861F-CE5C-4871-98C0-78AEFF993AAB}" dt="2022-03-15T16:06:34.060" v="154" actId="20577"/>
        <pc:sldMkLst>
          <pc:docMk/>
          <pc:sldMk cId="4183804766" sldId="257"/>
        </pc:sldMkLst>
        <pc:spChg chg="mod ord">
          <ac:chgData name="ANTON АНТОН" userId="a1dbbdb8bc4d3d8d" providerId="Windows Live" clId="Web-{B354861F-CE5C-4871-98C0-78AEFF993AAB}" dt="2022-03-15T16:06:10.668" v="149" actId="20577"/>
          <ac:spMkLst>
            <pc:docMk/>
            <pc:sldMk cId="4183804766" sldId="257"/>
            <ac:spMk id="2" creationId="{18010B66-BF51-45B3-97AD-BA8461E6E449}"/>
          </ac:spMkLst>
        </pc:spChg>
        <pc:spChg chg="mod ord">
          <ac:chgData name="ANTON АНТОН" userId="a1dbbdb8bc4d3d8d" providerId="Windows Live" clId="Web-{B354861F-CE5C-4871-98C0-78AEFF993AAB}" dt="2022-03-15T16:06:34.060" v="154" actId="20577"/>
          <ac:spMkLst>
            <pc:docMk/>
            <pc:sldMk cId="4183804766" sldId="257"/>
            <ac:spMk id="3" creationId="{053E9D52-3921-4EF2-BBF3-7781129B7A82}"/>
          </ac:spMkLst>
        </pc:spChg>
      </pc:sldChg>
      <pc:sldChg chg="modSp mod modClrScheme chgLayout">
        <pc:chgData name="ANTON АНТОН" userId="a1dbbdb8bc4d3d8d" providerId="Windows Live" clId="Web-{B354861F-CE5C-4871-98C0-78AEFF993AAB}" dt="2022-03-15T16:06:50.217" v="158" actId="20577"/>
        <pc:sldMkLst>
          <pc:docMk/>
          <pc:sldMk cId="2104841413" sldId="258"/>
        </pc:sldMkLst>
        <pc:spChg chg="mod ord">
          <ac:chgData name="ANTON АНТОН" userId="a1dbbdb8bc4d3d8d" providerId="Windows Live" clId="Web-{B354861F-CE5C-4871-98C0-78AEFF993AAB}" dt="2022-03-15T16:06:37.763" v="155" actId="20577"/>
          <ac:spMkLst>
            <pc:docMk/>
            <pc:sldMk cId="2104841413" sldId="258"/>
            <ac:spMk id="2" creationId="{3D690236-6576-4F64-83E1-C57363AED341}"/>
          </ac:spMkLst>
        </pc:spChg>
        <pc:spChg chg="mod ord">
          <ac:chgData name="ANTON АНТОН" userId="a1dbbdb8bc4d3d8d" providerId="Windows Live" clId="Web-{B354861F-CE5C-4871-98C0-78AEFF993AAB}" dt="2022-03-15T16:06:50.217" v="158" actId="20577"/>
          <ac:spMkLst>
            <pc:docMk/>
            <pc:sldMk cId="2104841413" sldId="258"/>
            <ac:spMk id="3" creationId="{E68F6C23-F28C-4D59-99F8-33DD2AF37657}"/>
          </ac:spMkLst>
        </pc:spChg>
      </pc:sldChg>
      <pc:sldChg chg="modSp new">
        <pc:chgData name="ANTON АНТОН" userId="a1dbbdb8bc4d3d8d" providerId="Windows Live" clId="Web-{B354861F-CE5C-4871-98C0-78AEFF993AAB}" dt="2022-03-15T16:07:09.171" v="162" actId="20577"/>
        <pc:sldMkLst>
          <pc:docMk/>
          <pc:sldMk cId="352719425" sldId="259"/>
        </pc:sldMkLst>
        <pc:spChg chg="mod">
          <ac:chgData name="ANTON АНТОН" userId="a1dbbdb8bc4d3d8d" providerId="Windows Live" clId="Web-{B354861F-CE5C-4871-98C0-78AEFF993AAB}" dt="2022-03-15T16:07:01.655" v="161" actId="20577"/>
          <ac:spMkLst>
            <pc:docMk/>
            <pc:sldMk cId="352719425" sldId="259"/>
            <ac:spMk id="2" creationId="{42188758-91C1-49BC-88D0-E30E944D4403}"/>
          </ac:spMkLst>
        </pc:spChg>
        <pc:spChg chg="mod">
          <ac:chgData name="ANTON АНТОН" userId="a1dbbdb8bc4d3d8d" providerId="Windows Live" clId="Web-{B354861F-CE5C-4871-98C0-78AEFF993AAB}" dt="2022-03-15T16:07:09.171" v="162" actId="20577"/>
          <ac:spMkLst>
            <pc:docMk/>
            <pc:sldMk cId="352719425" sldId="259"/>
            <ac:spMk id="3" creationId="{B49A86FA-9DA0-415C-A502-328660555F95}"/>
          </ac:spMkLst>
        </pc:spChg>
      </pc:sldChg>
      <pc:sldChg chg="modSp new">
        <pc:chgData name="ANTON АНТОН" userId="a1dbbdb8bc4d3d8d" providerId="Windows Live" clId="Web-{B354861F-CE5C-4871-98C0-78AEFF993AAB}" dt="2022-03-15T16:17:46.354" v="198" actId="20577"/>
        <pc:sldMkLst>
          <pc:docMk/>
          <pc:sldMk cId="373147967" sldId="260"/>
        </pc:sldMkLst>
        <pc:spChg chg="mod">
          <ac:chgData name="ANTON АНТОН" userId="a1dbbdb8bc4d3d8d" providerId="Windows Live" clId="Web-{B354861F-CE5C-4871-98C0-78AEFF993AAB}" dt="2022-03-15T16:17:12.570" v="193" actId="20577"/>
          <ac:spMkLst>
            <pc:docMk/>
            <pc:sldMk cId="373147967" sldId="260"/>
            <ac:spMk id="2" creationId="{F175211A-245F-4CEF-9366-43CE9F8F046C}"/>
          </ac:spMkLst>
        </pc:spChg>
        <pc:spChg chg="mod">
          <ac:chgData name="ANTON АНТОН" userId="a1dbbdb8bc4d3d8d" providerId="Windows Live" clId="Web-{B354861F-CE5C-4871-98C0-78AEFF993AAB}" dt="2022-03-15T16:17:46.354" v="198" actId="20577"/>
          <ac:spMkLst>
            <pc:docMk/>
            <pc:sldMk cId="373147967" sldId="260"/>
            <ac:spMk id="3" creationId="{E5E75DD5-FFC0-46B1-BD88-B9A76200EB33}"/>
          </ac:spMkLst>
        </pc:spChg>
      </pc:sldChg>
      <pc:sldChg chg="modSp new">
        <pc:chgData name="ANTON АНТОН" userId="a1dbbdb8bc4d3d8d" providerId="Windows Live" clId="Web-{B354861F-CE5C-4871-98C0-78AEFF993AAB}" dt="2022-03-15T16:18:37.435" v="214" actId="20577"/>
        <pc:sldMkLst>
          <pc:docMk/>
          <pc:sldMk cId="1586054276" sldId="261"/>
        </pc:sldMkLst>
        <pc:spChg chg="mod">
          <ac:chgData name="ANTON АНТОН" userId="a1dbbdb8bc4d3d8d" providerId="Windows Live" clId="Web-{B354861F-CE5C-4871-98C0-78AEFF993AAB}" dt="2022-03-15T16:18:24.965" v="212" actId="20577"/>
          <ac:spMkLst>
            <pc:docMk/>
            <pc:sldMk cId="1586054276" sldId="261"/>
            <ac:spMk id="2" creationId="{411E1725-1ACD-4134-8CD6-444171CB2ABC}"/>
          </ac:spMkLst>
        </pc:spChg>
        <pc:spChg chg="mod">
          <ac:chgData name="ANTON АНТОН" userId="a1dbbdb8bc4d3d8d" providerId="Windows Live" clId="Web-{B354861F-CE5C-4871-98C0-78AEFF993AAB}" dt="2022-03-15T16:18:37.435" v="214" actId="20577"/>
          <ac:spMkLst>
            <pc:docMk/>
            <pc:sldMk cId="1586054276" sldId="261"/>
            <ac:spMk id="3" creationId="{99A672ED-381A-4635-8D4E-DC0A0A0ACDA8}"/>
          </ac:spMkLst>
        </pc:spChg>
      </pc:sldChg>
      <pc:sldChg chg="addSp delSp modSp new">
        <pc:chgData name="ANTON АНТОН" userId="a1dbbdb8bc4d3d8d" providerId="Windows Live" clId="Web-{B354861F-CE5C-4871-98C0-78AEFF993AAB}" dt="2022-03-15T16:19:17.953" v="227" actId="1076"/>
        <pc:sldMkLst>
          <pc:docMk/>
          <pc:sldMk cId="2388187696" sldId="262"/>
        </pc:sldMkLst>
        <pc:spChg chg="del mod">
          <ac:chgData name="ANTON АНТОН" userId="a1dbbdb8bc4d3d8d" providerId="Windows Live" clId="Web-{B354861F-CE5C-4871-98C0-78AEFF993AAB}" dt="2022-03-15T16:18:47.201" v="217"/>
          <ac:spMkLst>
            <pc:docMk/>
            <pc:sldMk cId="2388187696" sldId="262"/>
            <ac:spMk id="2" creationId="{7BC55375-1364-4EA2-B190-8FC7FAC0A008}"/>
          </ac:spMkLst>
        </pc:spChg>
        <pc:spChg chg="mod">
          <ac:chgData name="ANTON АНТОН" userId="a1dbbdb8bc4d3d8d" providerId="Windows Live" clId="Web-{B354861F-CE5C-4871-98C0-78AEFF993AAB}" dt="2022-03-15T16:19:11.046" v="223" actId="20577"/>
          <ac:spMkLst>
            <pc:docMk/>
            <pc:sldMk cId="2388187696" sldId="262"/>
            <ac:spMk id="3" creationId="{0601DA0D-D92A-4689-A920-AA0A4D715C4A}"/>
          </ac:spMkLst>
        </pc:spChg>
        <pc:picChg chg="add mod">
          <ac:chgData name="ANTON АНТОН" userId="a1dbbdb8bc4d3d8d" providerId="Windows Live" clId="Web-{B354861F-CE5C-4871-98C0-78AEFF993AAB}" dt="2022-03-15T16:19:17.953" v="227" actId="1076"/>
          <ac:picMkLst>
            <pc:docMk/>
            <pc:sldMk cId="2388187696" sldId="262"/>
            <ac:picMk id="4" creationId="{4080B73F-552E-4316-BB5F-0938CE475ABC}"/>
          </ac:picMkLst>
        </pc:picChg>
      </pc:sldChg>
      <pc:sldChg chg="addSp delSp modSp add replId">
        <pc:chgData name="ANTON АНТОН" userId="a1dbbdb8bc4d3d8d" providerId="Windows Live" clId="Web-{B354861F-CE5C-4871-98C0-78AEFF993AAB}" dt="2022-03-15T16:19:57.128" v="239" actId="1076"/>
        <pc:sldMkLst>
          <pc:docMk/>
          <pc:sldMk cId="656322668" sldId="263"/>
        </pc:sldMkLst>
        <pc:spChg chg="mod">
          <ac:chgData name="ANTON АНТОН" userId="a1dbbdb8bc4d3d8d" providerId="Windows Live" clId="Web-{B354861F-CE5C-4871-98C0-78AEFF993AAB}" dt="2022-03-15T16:19:47.502" v="235" actId="20577"/>
          <ac:spMkLst>
            <pc:docMk/>
            <pc:sldMk cId="656322668" sldId="263"/>
            <ac:spMk id="3" creationId="{0601DA0D-D92A-4689-A920-AA0A4D715C4A}"/>
          </ac:spMkLst>
        </pc:spChg>
        <pc:picChg chg="add mod">
          <ac:chgData name="ANTON АНТОН" userId="a1dbbdb8bc4d3d8d" providerId="Windows Live" clId="Web-{B354861F-CE5C-4871-98C0-78AEFF993AAB}" dt="2022-03-15T16:19:57.128" v="239" actId="1076"/>
          <ac:picMkLst>
            <pc:docMk/>
            <pc:sldMk cId="656322668" sldId="263"/>
            <ac:picMk id="2" creationId="{2218852B-84AD-4C3D-9970-545D8D8C3C5E}"/>
          </ac:picMkLst>
        </pc:picChg>
        <pc:picChg chg="del">
          <ac:chgData name="ANTON АНТОН" userId="a1dbbdb8bc4d3d8d" providerId="Windows Live" clId="Web-{B354861F-CE5C-4871-98C0-78AEFF993AAB}" dt="2022-03-15T16:19:32.079" v="231"/>
          <ac:picMkLst>
            <pc:docMk/>
            <pc:sldMk cId="656322668" sldId="263"/>
            <ac:picMk id="4" creationId="{4080B73F-552E-4316-BB5F-0938CE475ABC}"/>
          </ac:picMkLst>
        </pc:picChg>
      </pc:sldChg>
      <pc:sldChg chg="new del">
        <pc:chgData name="ANTON АНТОН" userId="a1dbbdb8bc4d3d8d" providerId="Windows Live" clId="Web-{B354861F-CE5C-4871-98C0-78AEFF993AAB}" dt="2022-03-15T16:19:29.173" v="229"/>
        <pc:sldMkLst>
          <pc:docMk/>
          <pc:sldMk cId="2555848130" sldId="263"/>
        </pc:sldMkLst>
      </pc:sldChg>
      <pc:sldChg chg="addSp delSp modSp add replId">
        <pc:chgData name="ANTON АНТОН" userId="a1dbbdb8bc4d3d8d" providerId="Windows Live" clId="Web-{B354861F-CE5C-4871-98C0-78AEFF993AAB}" dt="2022-03-15T16:20:28.802" v="249" actId="1076"/>
        <pc:sldMkLst>
          <pc:docMk/>
          <pc:sldMk cId="891420712" sldId="264"/>
        </pc:sldMkLst>
        <pc:spChg chg="mod">
          <ac:chgData name="ANTON АНТОН" userId="a1dbbdb8bc4d3d8d" providerId="Windows Live" clId="Web-{B354861F-CE5C-4871-98C0-78AEFF993AAB}" dt="2022-03-15T16:20:18.676" v="244" actId="20577"/>
          <ac:spMkLst>
            <pc:docMk/>
            <pc:sldMk cId="891420712" sldId="264"/>
            <ac:spMk id="3" creationId="{0601DA0D-D92A-4689-A920-AA0A4D715C4A}"/>
          </ac:spMkLst>
        </pc:spChg>
        <pc:picChg chg="del">
          <ac:chgData name="ANTON АНТОН" userId="a1dbbdb8bc4d3d8d" providerId="Windows Live" clId="Web-{B354861F-CE5C-4871-98C0-78AEFF993AAB}" dt="2022-03-15T16:20:06.441" v="241"/>
          <ac:picMkLst>
            <pc:docMk/>
            <pc:sldMk cId="891420712" sldId="264"/>
            <ac:picMk id="2" creationId="{2218852B-84AD-4C3D-9970-545D8D8C3C5E}"/>
          </ac:picMkLst>
        </pc:picChg>
        <pc:picChg chg="add mod">
          <ac:chgData name="ANTON АНТОН" userId="a1dbbdb8bc4d3d8d" providerId="Windows Live" clId="Web-{B354861F-CE5C-4871-98C0-78AEFF993AAB}" dt="2022-03-15T16:20:28.802" v="249" actId="1076"/>
          <ac:picMkLst>
            <pc:docMk/>
            <pc:sldMk cId="891420712" sldId="264"/>
            <ac:picMk id="4" creationId="{F7F4040E-EDC8-4EE6-AF30-FF7A95A173D8}"/>
          </ac:picMkLst>
        </pc:picChg>
      </pc:sldChg>
      <pc:sldChg chg="modSp new">
        <pc:chgData name="ANTON АНТОН" userId="a1dbbdb8bc4d3d8d" providerId="Windows Live" clId="Web-{B354861F-CE5C-4871-98C0-78AEFF993AAB}" dt="2022-03-15T16:21:47.525" v="278" actId="20577"/>
        <pc:sldMkLst>
          <pc:docMk/>
          <pc:sldMk cId="3508264998" sldId="265"/>
        </pc:sldMkLst>
        <pc:spChg chg="mod">
          <ac:chgData name="ANTON АНТОН" userId="a1dbbdb8bc4d3d8d" providerId="Windows Live" clId="Web-{B354861F-CE5C-4871-98C0-78AEFF993AAB}" dt="2022-03-15T16:21:17.773" v="270" actId="20577"/>
          <ac:spMkLst>
            <pc:docMk/>
            <pc:sldMk cId="3508264998" sldId="265"/>
            <ac:spMk id="2" creationId="{3758436F-99AB-483E-A4D3-E6650501FE33}"/>
          </ac:spMkLst>
        </pc:spChg>
        <pc:spChg chg="mod">
          <ac:chgData name="ANTON АНТОН" userId="a1dbbdb8bc4d3d8d" providerId="Windows Live" clId="Web-{B354861F-CE5C-4871-98C0-78AEFF993AAB}" dt="2022-03-15T16:21:47.525" v="278" actId="20577"/>
          <ac:spMkLst>
            <pc:docMk/>
            <pc:sldMk cId="3508264998" sldId="265"/>
            <ac:spMk id="3" creationId="{AA30B6B0-D2C5-43B9-8165-84A49C63FC73}"/>
          </ac:spMkLst>
        </pc:spChg>
      </pc:sldChg>
      <pc:sldChg chg="addSp modSp new">
        <pc:chgData name="ANTON АНТОН" userId="a1dbbdb8bc4d3d8d" providerId="Windows Live" clId="Web-{B354861F-CE5C-4871-98C0-78AEFF993AAB}" dt="2022-03-15T16:23:28.594" v="360" actId="1076"/>
        <pc:sldMkLst>
          <pc:docMk/>
          <pc:sldMk cId="170016192" sldId="266"/>
        </pc:sldMkLst>
        <pc:spChg chg="mod">
          <ac:chgData name="ANTON АНТОН" userId="a1dbbdb8bc4d3d8d" providerId="Windows Live" clId="Web-{B354861F-CE5C-4871-98C0-78AEFF993AAB}" dt="2022-03-15T16:22:03.995" v="304" actId="20577"/>
          <ac:spMkLst>
            <pc:docMk/>
            <pc:sldMk cId="170016192" sldId="266"/>
            <ac:spMk id="2" creationId="{00179DE1-73D8-48C4-BF1B-DC8DC65518D6}"/>
          </ac:spMkLst>
        </pc:spChg>
        <pc:spChg chg="mod">
          <ac:chgData name="ANTON АНТОН" userId="a1dbbdb8bc4d3d8d" providerId="Windows Live" clId="Web-{B354861F-CE5C-4871-98C0-78AEFF993AAB}" dt="2022-03-15T16:23:17.906" v="354" actId="20577"/>
          <ac:spMkLst>
            <pc:docMk/>
            <pc:sldMk cId="170016192" sldId="266"/>
            <ac:spMk id="3" creationId="{36B2A059-A324-4092-A118-3F0AB1D8477E}"/>
          </ac:spMkLst>
        </pc:spChg>
        <pc:picChg chg="add mod">
          <ac:chgData name="ANTON АНТОН" userId="a1dbbdb8bc4d3d8d" providerId="Windows Live" clId="Web-{B354861F-CE5C-4871-98C0-78AEFF993AAB}" dt="2022-03-15T16:22:51.311" v="325" actId="1076"/>
          <ac:picMkLst>
            <pc:docMk/>
            <pc:sldMk cId="170016192" sldId="266"/>
            <ac:picMk id="4" creationId="{3A907CC7-2F9C-4ABF-B6D6-94DFAFD7617B}"/>
          </ac:picMkLst>
        </pc:picChg>
        <pc:picChg chg="add mod">
          <ac:chgData name="ANTON АНТОН" userId="a1dbbdb8bc4d3d8d" providerId="Windows Live" clId="Web-{B354861F-CE5C-4871-98C0-78AEFF993AAB}" dt="2022-03-15T16:23:28.594" v="360" actId="1076"/>
          <ac:picMkLst>
            <pc:docMk/>
            <pc:sldMk cId="170016192" sldId="266"/>
            <ac:picMk id="5" creationId="{DCB5A259-D993-4423-99D3-5360BA30BA7C}"/>
          </ac:picMkLst>
        </pc:picChg>
      </pc:sldChg>
      <pc:sldChg chg="addSp delSp modSp new">
        <pc:chgData name="ANTON АНТОН" userId="a1dbbdb8bc4d3d8d" providerId="Windows Live" clId="Web-{B354861F-CE5C-4871-98C0-78AEFF993AAB}" dt="2022-03-15T16:25:04.413" v="393" actId="14100"/>
        <pc:sldMkLst>
          <pc:docMk/>
          <pc:sldMk cId="2048170123" sldId="267"/>
        </pc:sldMkLst>
        <pc:spChg chg="del">
          <ac:chgData name="ANTON АНТОН" userId="a1dbbdb8bc4d3d8d" providerId="Windows Live" clId="Web-{B354861F-CE5C-4871-98C0-78AEFF993AAB}" dt="2022-03-15T16:23:38.220" v="362"/>
          <ac:spMkLst>
            <pc:docMk/>
            <pc:sldMk cId="2048170123" sldId="267"/>
            <ac:spMk id="2" creationId="{CB957ED1-8B3E-4822-910E-CB5B78BC5B93}"/>
          </ac:spMkLst>
        </pc:spChg>
        <pc:spChg chg="mod">
          <ac:chgData name="ANTON АНТОН" userId="a1dbbdb8bc4d3d8d" providerId="Windows Live" clId="Web-{B354861F-CE5C-4871-98C0-78AEFF993AAB}" dt="2022-03-15T16:24:05.988" v="368" actId="20577"/>
          <ac:spMkLst>
            <pc:docMk/>
            <pc:sldMk cId="2048170123" sldId="267"/>
            <ac:spMk id="3" creationId="{357C47B9-C241-48E3-BFB5-A725FA3E807A}"/>
          </ac:spMkLst>
        </pc:spChg>
        <pc:spChg chg="add mod">
          <ac:chgData name="ANTON АНТОН" userId="a1dbbdb8bc4d3d8d" providerId="Windows Live" clId="Web-{B354861F-CE5C-4871-98C0-78AEFF993AAB}" dt="2022-03-15T16:24:39.662" v="381" actId="20577"/>
          <ac:spMkLst>
            <pc:docMk/>
            <pc:sldMk cId="2048170123" sldId="267"/>
            <ac:spMk id="5" creationId="{5BAF43E1-29F9-4320-B055-57813C0E585A}"/>
          </ac:spMkLst>
        </pc:spChg>
        <pc:picChg chg="add mod">
          <ac:chgData name="ANTON АНТОН" userId="a1dbbdb8bc4d3d8d" providerId="Windows Live" clId="Web-{B354861F-CE5C-4871-98C0-78AEFF993AAB}" dt="2022-03-15T16:24:18.926" v="375" actId="14100"/>
          <ac:picMkLst>
            <pc:docMk/>
            <pc:sldMk cId="2048170123" sldId="267"/>
            <ac:picMk id="4" creationId="{C68858EA-32DD-456E-A4D1-BD041CBA4CD0}"/>
          </ac:picMkLst>
        </pc:picChg>
        <pc:picChg chg="add mod">
          <ac:chgData name="ANTON АНТОН" userId="a1dbbdb8bc4d3d8d" providerId="Windows Live" clId="Web-{B354861F-CE5C-4871-98C0-78AEFF993AAB}" dt="2022-03-15T16:25:04.413" v="393" actId="14100"/>
          <ac:picMkLst>
            <pc:docMk/>
            <pc:sldMk cId="2048170123" sldId="267"/>
            <ac:picMk id="6" creationId="{4E19FD34-C34F-4ECB-91F4-24C575FB262D}"/>
          </ac:picMkLst>
        </pc:picChg>
      </pc:sldChg>
      <pc:sldChg chg="addSp delSp modSp new">
        <pc:chgData name="ANTON АНТОН" userId="a1dbbdb8bc4d3d8d" providerId="Windows Live" clId="Web-{B354861F-CE5C-4871-98C0-78AEFF993AAB}" dt="2022-03-15T16:26:04.730" v="411" actId="1076"/>
        <pc:sldMkLst>
          <pc:docMk/>
          <pc:sldMk cId="2458900246" sldId="268"/>
        </pc:sldMkLst>
        <pc:spChg chg="del">
          <ac:chgData name="ANTON АНТОН" userId="a1dbbdb8bc4d3d8d" providerId="Windows Live" clId="Web-{B354861F-CE5C-4871-98C0-78AEFF993AAB}" dt="2022-03-15T16:25:13.633" v="395"/>
          <ac:spMkLst>
            <pc:docMk/>
            <pc:sldMk cId="2458900246" sldId="268"/>
            <ac:spMk id="2" creationId="{BE63AABD-9D5B-44AC-AD5B-95B966B4F0CF}"/>
          </ac:spMkLst>
        </pc:spChg>
        <pc:spChg chg="mod">
          <ac:chgData name="ANTON АНТОН" userId="a1dbbdb8bc4d3d8d" providerId="Windows Live" clId="Web-{B354861F-CE5C-4871-98C0-78AEFF993AAB}" dt="2022-03-15T16:25:31.134" v="399" actId="20577"/>
          <ac:spMkLst>
            <pc:docMk/>
            <pc:sldMk cId="2458900246" sldId="268"/>
            <ac:spMk id="3" creationId="{3EB8632E-F589-4BF3-83FA-F9A9F85D4579}"/>
          </ac:spMkLst>
        </pc:spChg>
        <pc:picChg chg="add mod">
          <ac:chgData name="ANTON АНТОН" userId="a1dbbdb8bc4d3d8d" providerId="Windows Live" clId="Web-{B354861F-CE5C-4871-98C0-78AEFF993AAB}" dt="2022-03-15T16:25:35.196" v="403" actId="1076"/>
          <ac:picMkLst>
            <pc:docMk/>
            <pc:sldMk cId="2458900246" sldId="268"/>
            <ac:picMk id="4" creationId="{9D81719F-CE92-4015-86F5-9C9789AACAE4}"/>
          </ac:picMkLst>
        </pc:picChg>
        <pc:picChg chg="add mod">
          <ac:chgData name="ANTON АНТОН" userId="a1dbbdb8bc4d3d8d" providerId="Windows Live" clId="Web-{B354861F-CE5C-4871-98C0-78AEFF993AAB}" dt="2022-03-15T16:26:04.730" v="411" actId="1076"/>
          <ac:picMkLst>
            <pc:docMk/>
            <pc:sldMk cId="2458900246" sldId="268"/>
            <ac:picMk id="5" creationId="{10214F59-9EDE-42E6-B85B-124F6FEBE061}"/>
          </ac:picMkLst>
        </pc:picChg>
      </pc:sldChg>
      <pc:sldChg chg="addSp delSp modSp new">
        <pc:chgData name="ANTON АНТОН" userId="a1dbbdb8bc4d3d8d" providerId="Windows Live" clId="Web-{B354861F-CE5C-4871-98C0-78AEFF993AAB}" dt="2022-03-15T16:27:03.327" v="428" actId="14100"/>
        <pc:sldMkLst>
          <pc:docMk/>
          <pc:sldMk cId="2976476753" sldId="269"/>
        </pc:sldMkLst>
        <pc:spChg chg="del">
          <ac:chgData name="ANTON АНТОН" userId="a1dbbdb8bc4d3d8d" providerId="Windows Live" clId="Web-{B354861F-CE5C-4871-98C0-78AEFF993AAB}" dt="2022-03-15T16:26:11.324" v="413"/>
          <ac:spMkLst>
            <pc:docMk/>
            <pc:sldMk cId="2976476753" sldId="269"/>
            <ac:spMk id="2" creationId="{3FA0FBD7-A175-45C8-A72D-A61859852EC7}"/>
          </ac:spMkLst>
        </pc:spChg>
        <pc:spChg chg="mod">
          <ac:chgData name="ANTON АНТОН" userId="a1dbbdb8bc4d3d8d" providerId="Windows Live" clId="Web-{B354861F-CE5C-4871-98C0-78AEFF993AAB}" dt="2022-03-15T16:26:37.513" v="417" actId="20577"/>
          <ac:spMkLst>
            <pc:docMk/>
            <pc:sldMk cId="2976476753" sldId="269"/>
            <ac:spMk id="3" creationId="{6B35EE7E-1F80-45FD-9D99-3CB8EC59021D}"/>
          </ac:spMkLst>
        </pc:spChg>
        <pc:picChg chg="add mod">
          <ac:chgData name="ANTON АНТОН" userId="a1dbbdb8bc4d3d8d" providerId="Windows Live" clId="Web-{B354861F-CE5C-4871-98C0-78AEFF993AAB}" dt="2022-03-15T16:26:52.905" v="424" actId="14100"/>
          <ac:picMkLst>
            <pc:docMk/>
            <pc:sldMk cId="2976476753" sldId="269"/>
            <ac:picMk id="4" creationId="{3FB0897D-D775-4343-9A40-3F34DE8463F0}"/>
          </ac:picMkLst>
        </pc:picChg>
        <pc:picChg chg="add mod">
          <ac:chgData name="ANTON АНТОН" userId="a1dbbdb8bc4d3d8d" providerId="Windows Live" clId="Web-{B354861F-CE5C-4871-98C0-78AEFF993AAB}" dt="2022-03-15T16:27:03.327" v="428" actId="14100"/>
          <ac:picMkLst>
            <pc:docMk/>
            <pc:sldMk cId="2976476753" sldId="269"/>
            <ac:picMk id="5" creationId="{0A78CD54-AAB7-4626-B6F2-B73FDB65BF98}"/>
          </ac:picMkLst>
        </pc:picChg>
      </pc:sldChg>
      <pc:sldChg chg="addSp delSp modSp new">
        <pc:chgData name="ANTON АНТОН" userId="a1dbbdb8bc4d3d8d" providerId="Windows Live" clId="Web-{B354861F-CE5C-4871-98C0-78AEFF993AAB}" dt="2022-03-15T16:28:05.909" v="445" actId="14100"/>
        <pc:sldMkLst>
          <pc:docMk/>
          <pc:sldMk cId="1218935080" sldId="270"/>
        </pc:sldMkLst>
        <pc:spChg chg="del">
          <ac:chgData name="ANTON АНТОН" userId="a1dbbdb8bc4d3d8d" providerId="Windows Live" clId="Web-{B354861F-CE5C-4871-98C0-78AEFF993AAB}" dt="2022-03-15T16:27:30.923" v="430"/>
          <ac:spMkLst>
            <pc:docMk/>
            <pc:sldMk cId="1218935080" sldId="270"/>
            <ac:spMk id="2" creationId="{BD15CDA1-AC97-4107-8FC1-68D68B4E14EA}"/>
          </ac:spMkLst>
        </pc:spChg>
        <pc:spChg chg="mod">
          <ac:chgData name="ANTON АНТОН" userId="a1dbbdb8bc4d3d8d" providerId="Windows Live" clId="Web-{B354861F-CE5C-4871-98C0-78AEFF993AAB}" dt="2022-03-15T16:27:46.986" v="434" actId="20577"/>
          <ac:spMkLst>
            <pc:docMk/>
            <pc:sldMk cId="1218935080" sldId="270"/>
            <ac:spMk id="3" creationId="{6F2E135F-AA3B-43AB-8DBF-96135C91C856}"/>
          </ac:spMkLst>
        </pc:spChg>
        <pc:picChg chg="add mod">
          <ac:chgData name="ANTON АНТОН" userId="a1dbbdb8bc4d3d8d" providerId="Windows Live" clId="Web-{B354861F-CE5C-4871-98C0-78AEFF993AAB}" dt="2022-03-15T16:27:54.065" v="439" actId="1076"/>
          <ac:picMkLst>
            <pc:docMk/>
            <pc:sldMk cId="1218935080" sldId="270"/>
            <ac:picMk id="4" creationId="{79911A1B-9F21-4FAA-9A05-B6830F662BB4}"/>
          </ac:picMkLst>
        </pc:picChg>
        <pc:picChg chg="add mod">
          <ac:chgData name="ANTON АНТОН" userId="a1dbbdb8bc4d3d8d" providerId="Windows Live" clId="Web-{B354861F-CE5C-4871-98C0-78AEFF993AAB}" dt="2022-03-15T16:28:05.909" v="445" actId="14100"/>
          <ac:picMkLst>
            <pc:docMk/>
            <pc:sldMk cId="1218935080" sldId="270"/>
            <ac:picMk id="5" creationId="{D710F679-2B22-44E0-B6A0-B854FBBA56BE}"/>
          </ac:picMkLst>
        </pc:picChg>
      </pc:sldChg>
      <pc:sldChg chg="modSp new">
        <pc:chgData name="ANTON АНТОН" userId="a1dbbdb8bc4d3d8d" providerId="Windows Live" clId="Web-{B354861F-CE5C-4871-98C0-78AEFF993AAB}" dt="2022-03-15T16:28:53.787" v="466" actId="14100"/>
        <pc:sldMkLst>
          <pc:docMk/>
          <pc:sldMk cId="1461885596" sldId="271"/>
        </pc:sldMkLst>
        <pc:spChg chg="mod">
          <ac:chgData name="ANTON АНТОН" userId="a1dbbdb8bc4d3d8d" providerId="Windows Live" clId="Web-{B354861F-CE5C-4871-98C0-78AEFF993AAB}" dt="2022-03-15T16:28:47.506" v="463" actId="20577"/>
          <ac:spMkLst>
            <pc:docMk/>
            <pc:sldMk cId="1461885596" sldId="271"/>
            <ac:spMk id="2" creationId="{960A1004-FA1A-4431-8045-2693B77110BA}"/>
          </ac:spMkLst>
        </pc:spChg>
        <pc:spChg chg="mod">
          <ac:chgData name="ANTON АНТОН" userId="a1dbbdb8bc4d3d8d" providerId="Windows Live" clId="Web-{B354861F-CE5C-4871-98C0-78AEFF993AAB}" dt="2022-03-15T16:28:53.787" v="466" actId="14100"/>
          <ac:spMkLst>
            <pc:docMk/>
            <pc:sldMk cId="1461885596" sldId="271"/>
            <ac:spMk id="3" creationId="{1760E831-D6CD-4E7A-97AF-7E0A89F6ED36}"/>
          </ac:spMkLst>
        </pc:spChg>
      </pc:sldChg>
      <pc:sldMasterChg chg="del delSldLayout">
        <pc:chgData name="ANTON АНТОН" userId="a1dbbdb8bc4d3d8d" providerId="Windows Live" clId="Web-{B354861F-CE5C-4871-98C0-78AEFF993AAB}" dt="2022-03-15T15:59:29.423" v="0"/>
        <pc:sldMasterMkLst>
          <pc:docMk/>
          <pc:sldMasterMk cId="3154979492" sldId="2147483648"/>
        </pc:sldMasterMkLst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ANTON АНТОН" userId="a1dbbdb8bc4d3d8d" providerId="Windows Live" clId="Web-{B354861F-CE5C-4871-98C0-78AEFF993AAB}" dt="2022-03-15T15:59:29.423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ANTON АНТОН" userId="a1dbbdb8bc4d3d8d" providerId="Windows Live" clId="Web-{B354861F-CE5C-4871-98C0-78AEFF993AAB}" dt="2022-03-15T15:59:38.736" v="1"/>
        <pc:sldMasterMkLst>
          <pc:docMk/>
          <pc:sldMasterMk cId="1720175062" sldId="2147483660"/>
        </pc:sldMasterMkLst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559149545" sldId="2147483661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2859725298" sldId="2147483662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3081561027" sldId="2147483663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393688802" sldId="2147483664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396634156" sldId="2147483665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3976125406" sldId="2147483666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2290987771" sldId="2147483667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2864894169" sldId="2147483668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2773359397" sldId="2147483669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4016227264" sldId="2147483670"/>
          </pc:sldLayoutMkLst>
        </pc:sldLayoutChg>
        <pc:sldLayoutChg chg="add del mod replId">
          <pc:chgData name="ANTON АНТОН" userId="a1dbbdb8bc4d3d8d" providerId="Windows Live" clId="Web-{B354861F-CE5C-4871-98C0-78AEFF993AAB}" dt="2022-03-15T15:59:38.736" v="1"/>
          <pc:sldLayoutMkLst>
            <pc:docMk/>
            <pc:sldMasterMk cId="1720175062" sldId="2147483660"/>
            <pc:sldLayoutMk cId="1038712456" sldId="2147483671"/>
          </pc:sldLayoutMkLst>
        </pc:sldLayoutChg>
      </pc:sldMasterChg>
      <pc:sldMasterChg chg="add del addSldLayout delSldLayout modSldLayout">
        <pc:chgData name="ANTON АНТОН" userId="a1dbbdb8bc4d3d8d" providerId="Windows Live" clId="Web-{B354861F-CE5C-4871-98C0-78AEFF993AAB}" dt="2022-03-15T16:00:29.911" v="8"/>
        <pc:sldMasterMkLst>
          <pc:docMk/>
          <pc:sldMasterMk cId="1453777840" sldId="2147483672"/>
        </pc:sldMasterMkLst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2159190776" sldId="214748367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1572477854" sldId="214748367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2421561555" sldId="214748367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2360100381" sldId="214748367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3588756996" sldId="214748367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215533537" sldId="2147483678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3648000456" sldId="2147483679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1577885301" sldId="214748368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1911517907" sldId="2147483681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1548646458" sldId="2147483682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29.911" v="8"/>
          <pc:sldLayoutMkLst>
            <pc:docMk/>
            <pc:sldMasterMk cId="1453777840" sldId="2147483672"/>
            <pc:sldLayoutMk cId="3275558745" sldId="2147483683"/>
          </pc:sldLayoutMkLst>
        </pc:sldLayoutChg>
      </pc:sldMasterChg>
      <pc:sldMasterChg chg="add del addSldLayout delSldLayout modSldLayout">
        <pc:chgData name="ANTON АНТОН" userId="a1dbbdb8bc4d3d8d" providerId="Windows Live" clId="Web-{B354861F-CE5C-4871-98C0-78AEFF993AAB}" dt="2022-03-15T16:00:37.552" v="9"/>
        <pc:sldMasterMkLst>
          <pc:docMk/>
          <pc:sldMasterMk cId="2372267415" sldId="2147483684"/>
        </pc:sldMasterMkLst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1660939316" sldId="214748368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2514105220" sldId="214748368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933447811" sldId="214748368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1168924779" sldId="2147483688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1777245533" sldId="2147483689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1006754234" sldId="214748369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2635127354" sldId="2147483691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842668912" sldId="2147483692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4177996764" sldId="214748369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1216628142" sldId="214748369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75331186" sldId="214748369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2482681104" sldId="214748369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2954716747" sldId="214748369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3312389246" sldId="2147483698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4043847680" sldId="2147483699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4098346182" sldId="214748370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37.552" v="9"/>
          <pc:sldLayoutMkLst>
            <pc:docMk/>
            <pc:sldMasterMk cId="2372267415" sldId="2147483684"/>
            <pc:sldLayoutMk cId="4166175068" sldId="2147483701"/>
          </pc:sldLayoutMkLst>
        </pc:sldLayoutChg>
      </pc:sldMasterChg>
      <pc:sldMasterChg chg="add del addSldLayout delSldLayout modSldLayout">
        <pc:chgData name="ANTON АНТОН" userId="a1dbbdb8bc4d3d8d" providerId="Windows Live" clId="Web-{B354861F-CE5C-4871-98C0-78AEFF993AAB}" dt="2022-03-15T16:00:40.834" v="10"/>
        <pc:sldMasterMkLst>
          <pc:docMk/>
          <pc:sldMasterMk cId="638422443" sldId="2147483702"/>
        </pc:sldMasterMkLst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1546596612" sldId="214748370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586648169" sldId="214748370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907015814" sldId="214748370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0689567" sldId="214748370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274607630" sldId="214748370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992607870" sldId="2147483708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953729254" sldId="2147483709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546080903" sldId="214748371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30902745" sldId="2147483711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292514128" sldId="2147483712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070756591" sldId="214748371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979219984" sldId="214748371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514747104" sldId="214748371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575753863" sldId="214748371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3603725841" sldId="214748371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40.834" v="10"/>
          <pc:sldLayoutMkLst>
            <pc:docMk/>
            <pc:sldMasterMk cId="638422443" sldId="2147483702"/>
            <pc:sldLayoutMk cId="2938246677" sldId="2147483718"/>
          </pc:sldLayoutMkLst>
        </pc:sldLayoutChg>
      </pc:sldMasterChg>
      <pc:sldMasterChg chg="add del addSldLayout delSldLayout modSldLayout">
        <pc:chgData name="ANTON АНТОН" userId="a1dbbdb8bc4d3d8d" providerId="Windows Live" clId="Web-{B354861F-CE5C-4871-98C0-78AEFF993AAB}" dt="2022-03-15T16:00:50.037" v="11"/>
        <pc:sldMasterMkLst>
          <pc:docMk/>
          <pc:sldMasterMk cId="3207430791" sldId="2147483719"/>
        </pc:sldMasterMkLst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4092157579" sldId="214748372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1512900540" sldId="2147483721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3238045353" sldId="2147483722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858899151" sldId="214748372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1315318533" sldId="214748372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3984715314" sldId="2147483725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2615645488" sldId="2147483726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3503677912" sldId="2147483727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3102325292" sldId="2147483728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2973668816" sldId="2147483729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693154920" sldId="2147483730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4230009915" sldId="2147483731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258182258" sldId="2147483732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3606796835" sldId="2147483733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4177031538" sldId="2147483734"/>
          </pc:sldLayoutMkLst>
        </pc:sldLayoutChg>
        <pc:sldLayoutChg chg="add del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207430791" sldId="2147483719"/>
            <pc:sldLayoutMk cId="2964481291" sldId="2147483735"/>
          </pc:sldLayoutMkLst>
        </pc:sldLayoutChg>
      </pc:sldMasterChg>
      <pc:sldMasterChg chg="add addSldLayout modSldLayout">
        <pc:chgData name="ANTON АНТОН" userId="a1dbbdb8bc4d3d8d" providerId="Windows Live" clId="Web-{B354861F-CE5C-4871-98C0-78AEFF993AAB}" dt="2022-03-15T16:00:50.037" v="11"/>
        <pc:sldMasterMkLst>
          <pc:docMk/>
          <pc:sldMasterMk cId="3753556921" sldId="2147483736"/>
        </pc:sldMasterMkLst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1152574837" sldId="2147483737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1790679601" sldId="2147483738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1643425680" sldId="2147483739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118211860" sldId="2147483740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3859386141" sldId="2147483741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1742133077" sldId="2147483742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70755683" sldId="2147483743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24521360" sldId="2147483744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4062397105" sldId="2147483745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612336790" sldId="2147483746"/>
          </pc:sldLayoutMkLst>
        </pc:sldLayoutChg>
        <pc:sldLayoutChg chg="add mod replId">
          <pc:chgData name="ANTON АНТОН" userId="a1dbbdb8bc4d3d8d" providerId="Windows Live" clId="Web-{B354861F-CE5C-4871-98C0-78AEFF993AAB}" dt="2022-03-15T16:00:50.037" v="11"/>
          <pc:sldLayoutMkLst>
            <pc:docMk/>
            <pc:sldMasterMk cId="3753556921" sldId="2147483736"/>
            <pc:sldLayoutMk cId="3100379188" sldId="2147483747"/>
          </pc:sldLayoutMkLst>
        </pc:sldLayoutChg>
      </pc:sldMasterChg>
    </pc:docChg>
  </pc:docChgLst>
  <pc:docChgLst>
    <pc:chgData name="ANTON АНТОН" userId="a1dbbdb8bc4d3d8d" providerId="Windows Live" clId="Web-{F9E64830-EC21-4DEB-A362-4AAE1A00CD80}"/>
    <pc:docChg chg="addSld">
      <pc:chgData name="ANTON АНТОН" userId="a1dbbdb8bc4d3d8d" providerId="Windows Live" clId="Web-{F9E64830-EC21-4DEB-A362-4AAE1A00CD80}" dt="2022-03-11T15:32:53.016" v="1"/>
      <pc:docMkLst>
        <pc:docMk/>
      </pc:docMkLst>
      <pc:sldChg chg="new">
        <pc:chgData name="ANTON АНТОН" userId="a1dbbdb8bc4d3d8d" providerId="Windows Live" clId="Web-{F9E64830-EC21-4DEB-A362-4AAE1A00CD80}" dt="2022-03-11T15:32:50.328" v="0"/>
        <pc:sldMkLst>
          <pc:docMk/>
          <pc:sldMk cId="4183804766" sldId="257"/>
        </pc:sldMkLst>
      </pc:sldChg>
      <pc:sldChg chg="new">
        <pc:chgData name="ANTON АНТОН" userId="a1dbbdb8bc4d3d8d" providerId="Windows Live" clId="Web-{F9E64830-EC21-4DEB-A362-4AAE1A00CD80}" dt="2022-03-11T15:32:53.016" v="1"/>
        <pc:sldMkLst>
          <pc:docMk/>
          <pc:sldMk cId="210484141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57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3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7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4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9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a typeface="+mj-lt"/>
                <a:cs typeface="+mj-lt"/>
              </a:rPr>
              <a:t>РЕСТАВРАЦИЯ МЕТАЛЛИЧЕСКИХ ИЗДЕЛИЙ И ЗАЩИТА ИХ ОТ КОРРОЗИИ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Проект ученика 9А класса</a:t>
            </a:r>
            <a:br>
              <a:rPr lang="ru-RU" dirty="0"/>
            </a:br>
            <a:r>
              <a:rPr lang="ru-RU" dirty="0"/>
              <a:t>Пухно Антона</a:t>
            </a:r>
            <a:br>
              <a:rPr lang="ru-RU" dirty="0"/>
            </a:br>
            <a:r>
              <a:rPr lang="ru-RU" dirty="0"/>
              <a:t>Куратор проекта:</a:t>
            </a:r>
            <a:br>
              <a:rPr lang="ru-RU" dirty="0"/>
            </a:br>
            <a:r>
              <a:rPr lang="ru-RU" dirty="0"/>
              <a:t>Масленникова О.М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8436F-99AB-483E-A4D3-E6650501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Способы защиты от </a:t>
            </a:r>
            <a:r>
              <a:rPr lang="ru-RU" dirty="0">
                <a:ea typeface="+mj-lt"/>
                <a:cs typeface="+mj-lt"/>
              </a:rPr>
              <a:t>коррозии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0B6B0-D2C5-43B9-8165-84A49C63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Существует два типа металлических покрытий — протекторные (покрытия цинком, алюминием и кадмием) и коррозионностойкие (покрытия серебром, медью, никелем, хромом и свинцом). Ингибиторы наносятся химическим способом: первая группа металлов имеет большую электроотрицательность по отношению к железу, вторая — большую </a:t>
            </a:r>
            <a:r>
              <a:rPr lang="ru-RU" dirty="0" err="1">
                <a:ea typeface="+mn-lt"/>
                <a:cs typeface="+mn-lt"/>
              </a:rPr>
              <a:t>электроположительность</a:t>
            </a:r>
            <a:r>
              <a:rPr lang="ru-RU" dirty="0">
                <a:ea typeface="+mn-lt"/>
                <a:cs typeface="+mn-lt"/>
              </a:rPr>
              <a:t>. Наибольшее распространение в нашем обиходе получили металлические покрытия железа оловом (белая жесть, из нее производят консервные банки) и цинком (оцинкованное железо — кровельное покрытие), получаемые путем протягивания листового железа через расплав одного из этих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350826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79DE1-73D8-48C4-BF1B-DC8DC655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часть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2A059-A324-4092-A118-3F0AB1D84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Для примера я взял:</a:t>
            </a:r>
          </a:p>
          <a:p>
            <a:r>
              <a:rPr lang="ru-RU" dirty="0">
                <a:ea typeface="+mn-lt"/>
                <a:cs typeface="+mn-lt"/>
              </a:rPr>
              <a:t>Кронштейн переднего бампера </a:t>
            </a:r>
          </a:p>
          <a:p>
            <a:r>
              <a:rPr lang="ru-RU" dirty="0">
                <a:ea typeface="+mn-lt"/>
                <a:cs typeface="+mn-lt"/>
              </a:rPr>
              <a:t>И вырезанная специально часть из двери</a:t>
            </a:r>
          </a:p>
          <a:p>
            <a:r>
              <a:rPr lang="ru-RU" dirty="0">
                <a:ea typeface="+mn-lt"/>
                <a:cs typeface="+mn-lt"/>
              </a:rPr>
              <a:t>Кронштейн                                                                  Кусок металла 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4" descr="Изображение выглядит как металлоизделия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907CC7-2F9C-4ABF-B6D6-94DFAFD76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77" y="3569396"/>
            <a:ext cx="4131501" cy="3101235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CB5A259-D993-4423-99D3-5360BA30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30" y="3819916"/>
            <a:ext cx="3776597" cy="28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7C47B9-C241-48E3-BFB5-A725FA3E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2" y="85595"/>
            <a:ext cx="11152756" cy="6668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Чтобы исправить ржавчину на кронштейне я использовал аппарат для пескоструйной обработки металла</a:t>
            </a:r>
          </a:p>
          <a:p>
            <a:endParaRPr lang="ru-RU" dirty="0"/>
          </a:p>
        </p:txBody>
      </p:sp>
      <p:pic>
        <p:nvPicPr>
          <p:cNvPr id="4" name="Рисунок 4" descr="Изображение выглядит как стена, внутренний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C68858EA-32DD-456E-A4D1-BD041CBA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2" y="728227"/>
            <a:ext cx="4695173" cy="3125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F43E1-29F9-4320-B055-57813C0E585A}"/>
              </a:ext>
            </a:extLst>
          </p:cNvPr>
          <p:cNvSpPr txBox="1"/>
          <p:nvPr/>
        </p:nvSpPr>
        <p:spPr>
          <a:xfrm>
            <a:off x="329852" y="4098099"/>
            <a:ext cx="99352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</a:rPr>
              <a:t>Чтобы исправить коррозию на куске металла я использовал шлифовальную машинку</a:t>
            </a: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6" name="Рисунок 6" descr="Изображение выглядит как текст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4E19FD34-C34F-4ECB-91F4-24C575FB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0" y="4467781"/>
            <a:ext cx="2916923" cy="22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B8632E-F589-4BF3-83FA-F9A9F85D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2" y="158664"/>
            <a:ext cx="11017057" cy="6626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Перед покраской я загрунтовал оба объекта</a:t>
            </a:r>
          </a:p>
          <a:p>
            <a:r>
              <a:rPr lang="ru-RU" dirty="0">
                <a:ea typeface="+mn-lt"/>
                <a:cs typeface="+mn-lt"/>
              </a:rPr>
              <a:t>Грунтовка по металлу представляет собой специализированный раствор для протравливания с содержащимся в его составе ортофосфорной кислоты</a:t>
            </a:r>
          </a:p>
          <a:p>
            <a:r>
              <a:rPr lang="ru-RU" dirty="0">
                <a:ea typeface="+mn-lt"/>
                <a:cs typeface="+mn-lt"/>
              </a:rPr>
              <a:t>Фото:</a:t>
            </a:r>
          </a:p>
          <a:p>
            <a:endParaRPr lang="ru-RU" dirty="0"/>
          </a:p>
        </p:txBody>
      </p:sp>
      <p:pic>
        <p:nvPicPr>
          <p:cNvPr id="4" name="Рисунок 4" descr="Изображение выглядит как внутренний, металлоизделия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id="{9D81719F-CE92-4015-86F5-9C9789AA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3" y="1717632"/>
            <a:ext cx="4006241" cy="2566791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желтый, канцелярские товары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10214F59-9EDE-42E6-B85B-124F6FEBE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4303693"/>
            <a:ext cx="3025036" cy="2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35EE7E-1F80-45FD-9D99-3CB8EC59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3" y="116910"/>
            <a:ext cx="11173633" cy="6668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После фосфатирующего грунта детали были покрыты связующим грунтом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B0897D-D775-4343-9A40-3F34DE846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67" y="578180"/>
            <a:ext cx="3557391" cy="286240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белый, цемент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0A78CD54-AAB7-4626-B6F2-B73FDB65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7" y="4080518"/>
            <a:ext cx="3557391" cy="25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2E135F-AA3B-43AB-8DBF-96135C91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5" y="64718"/>
            <a:ext cx="11069249" cy="6720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После грунтовки металла я покрасил объекты исследования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Фото: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911A1B-9F21-4FAA-9A05-B6830F66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5" y="693107"/>
            <a:ext cx="3629807" cy="2726499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10F679-2B22-44E0-B6A0-B854FBBA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4" y="3657600"/>
            <a:ext cx="3629807" cy="31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A1004-FA1A-4431-8045-2693B771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60E831-D6CD-4E7A-97AF-7E0A89F6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544" y="1828800"/>
            <a:ext cx="8793688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В процессе работы над проектом я научился обрабатывать информацию. Научился пользоваться некоторыми видами инструментов для обработки металла с коррозией.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В своей работе я ставил цель: научится устранять коррозию металла</a:t>
            </a:r>
          </a:p>
          <a:p>
            <a:r>
              <a:rPr lang="ru-RU" dirty="0">
                <a:ea typeface="+mn-lt"/>
                <a:cs typeface="+mn-lt"/>
              </a:rPr>
              <a:t>Мне удалось добиться цели проекта. Я углубил свои знания в этой сфере. В будущем я буду усовершенствовать полученный мной навык до профессионального уровня.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Самым запоминающимся моментом в проекте как по мне был сам процесс исправления коррозии. А еще работа с пескоструйным аппаратом.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88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10B66-BF51-45B3-97AD-BA8461E6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latin typeface="Times New Roman"/>
                <a:cs typeface="Times New Roman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E9D52-3921-4EF2-BBF3-7781129B7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Times New Roman"/>
                <a:ea typeface="+mn-lt"/>
                <a:cs typeface="+mn-lt"/>
              </a:rPr>
              <a:t>Актуальность</a:t>
            </a:r>
            <a:endParaRPr lang="ru-RU"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dirty="0">
                <a:latin typeface="Times New Roman"/>
                <a:ea typeface="+mn-lt"/>
                <a:cs typeface="+mn-lt"/>
              </a:rPr>
              <a:t>       Буквально недавно технологии развивались быстрыми темпами и вещи быстро устаревали, а производители и современная мода подогревала интерес к покупке последних новинок ради увеличения продаж. В связи с чем, люди стали менее бережно относиться к вещам и часто попросту переставали заботиться о них. Однако, пандемия коронавируса и введенные санкции против нашей Родины ввели, по-моему мнению, иное отношение к имеющимся вещам. Если взглянуть на человека, то его скелет составляет основу, а значит и жизнь. В автомобиле также. Его каркас прежде всего — это основа, а коррозия металла - основной враг. Именно своевременное обслуживание автомобиля продлит его эксплуатационный период. 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80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0236-6576-4F64-83E1-C57363AE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Цель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F6C23-F28C-4D59-99F8-33DD2AF3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Times New Roman"/>
                <a:ea typeface="+mn-lt"/>
                <a:cs typeface="+mn-lt"/>
              </a:rPr>
              <a:t>Цель проекта:</a:t>
            </a:r>
            <a:br>
              <a:rPr lang="ru-RU" b="1" dirty="0">
                <a:latin typeface="Times New Roman"/>
                <a:ea typeface="+mn-lt"/>
                <a:cs typeface="+mn-lt"/>
              </a:rPr>
            </a:br>
            <a:br>
              <a:rPr lang="ru-RU" b="1" dirty="0">
                <a:latin typeface="Times New Roman"/>
                <a:ea typeface="+mn-lt"/>
                <a:cs typeface="+mn-lt"/>
              </a:rPr>
            </a:br>
            <a:r>
              <a:rPr lang="ru-RU" dirty="0">
                <a:latin typeface="Times New Roman"/>
                <a:ea typeface="+mn-lt"/>
                <a:cs typeface="+mn-lt"/>
              </a:rPr>
              <a:t>Сбор информации и устранение очагов коррозии на объектах исследования</a:t>
            </a:r>
            <a:br>
              <a:rPr lang="ru-RU" dirty="0">
                <a:latin typeface="Times New Roman"/>
                <a:ea typeface="+mn-lt"/>
                <a:cs typeface="+mn-lt"/>
              </a:rPr>
            </a:br>
            <a:endParaRPr lang="ru-RU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84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88758-91C1-49BC-88D0-E30E944D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A86FA-9DA0-415C-A502-32866055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Times New Roman"/>
                <a:ea typeface="+mn-lt"/>
                <a:cs typeface="+mn-lt"/>
              </a:rPr>
              <a:t>Задачи:</a:t>
            </a:r>
            <a:br>
              <a:rPr lang="ru-RU" b="1" dirty="0">
                <a:latin typeface="Times New Roman"/>
                <a:ea typeface="+mn-lt"/>
                <a:cs typeface="+mn-lt"/>
              </a:rPr>
            </a:br>
            <a:endParaRPr lang="ru-RU">
              <a:latin typeface="Times New Roman"/>
              <a:ea typeface="+mn-lt"/>
              <a:cs typeface="+mn-lt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</a:rPr>
              <a:t>-Узнать причину возникновения коррозии</a:t>
            </a:r>
          </a:p>
          <a:p>
            <a:endParaRPr lang="ru-RU" dirty="0">
              <a:latin typeface="Times New Roman"/>
              <a:ea typeface="+mn-lt"/>
              <a:cs typeface="+mn-lt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</a:rPr>
              <a:t>-Научится реставрировать коррозирующий металл</a:t>
            </a:r>
          </a:p>
          <a:p>
            <a:endParaRPr lang="ru-RU" dirty="0">
              <a:latin typeface="Times New Roman"/>
              <a:ea typeface="+mn-lt"/>
              <a:cs typeface="+mn-lt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</a:rPr>
              <a:t>-Применить полученные знания на практике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1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5211A-245F-4CEF-9366-43CE9F8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+mj-lt"/>
                <a:cs typeface="+mj-lt"/>
              </a:rPr>
              <a:t>Причина возникновения коррозии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75DD5-FFC0-46B1-BD88-B9A76200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Коррозия металлов</a:t>
            </a:r>
            <a:r>
              <a:rPr lang="ru-RU" dirty="0">
                <a:latin typeface="Times New Roman"/>
                <a:ea typeface="+mn-lt"/>
                <a:cs typeface="+mn-lt"/>
              </a:rPr>
              <a:t> появляется в результате электрохимического (растворение во влагосодержащей воздушной или водной среде — электролите) или химического (образование соединений металлов с химическими агентами высокой агрессии) взаимодействия с внешней средой. Коррозийный процесс в металлах может развиться лишь в некоторых участках поверхности (местная коррозия), охватить всю поверхность (равномерная коррозия), или же разрушать металл по границам зерен (межкристаллитная коррозия).</a:t>
            </a:r>
          </a:p>
        </p:txBody>
      </p:sp>
    </p:spTree>
    <p:extLst>
      <p:ext uri="{BB962C8B-B14F-4D97-AF65-F5344CB8AC3E}">
        <p14:creationId xmlns:p14="http://schemas.microsoft.com/office/powerpoint/2010/main" val="37314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1725-1ACD-4134-8CD6-444171CB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Способы устранения коррозии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672ED-381A-4635-8D4E-DC0A0A0AC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Во времена до 1980-х годов автомобили были слабо защищены от коррозии (из-за этого такие автомобили подвержены воздействию коррозии сильнее чем те, которые защищены). В 80-е года автомобили стали защищать лучше от коррозии на заводе, это способствовало снижению риска возникновения ржавчины, и увеличила долговечность некоторых деталей авто. Но на детали, которые подвержены сильному воздействию тепла очень трудно защитить. Для препятствования коррозии такие детали изготавливают с большим содержанием хрома и никеля.</a:t>
            </a:r>
          </a:p>
        </p:txBody>
      </p:sp>
    </p:spTree>
    <p:extLst>
      <p:ext uri="{BB962C8B-B14F-4D97-AF65-F5344CB8AC3E}">
        <p14:creationId xmlns:p14="http://schemas.microsoft.com/office/powerpoint/2010/main" val="158605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1DA0D-D92A-4689-A920-AA0A4D71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" y="142240"/>
            <a:ext cx="11155680" cy="6647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Для примера я взял 3 марки автомобилей и их модели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Mercedes-</a:t>
            </a:r>
            <a:r>
              <a:rPr lang="ru-RU" dirty="0" err="1">
                <a:ea typeface="+mn-lt"/>
                <a:cs typeface="+mn-lt"/>
              </a:rPr>
              <a:t>benz</a:t>
            </a:r>
            <a:r>
              <a:rPr lang="ru-RU" dirty="0">
                <a:ea typeface="+mn-lt"/>
                <a:cs typeface="+mn-lt"/>
              </a:rPr>
              <a:t> w124 1984 г. в</a:t>
            </a:r>
          </a:p>
          <a:p>
            <a:r>
              <a:rPr lang="ru-RU" dirty="0">
                <a:ea typeface="+mn-lt"/>
                <a:cs typeface="+mn-lt"/>
              </a:rPr>
              <a:t>Я проанализировал и нашел автомобиль, в котором была одним из первых применена горячая оцинковка кузова. Но из-за того, что автомобиль старый эта защита постепенно перестает работать</a:t>
            </a:r>
          </a:p>
          <a:p>
            <a:r>
              <a:rPr lang="ru-RU" dirty="0">
                <a:ea typeface="+mn-lt"/>
                <a:cs typeface="+mn-lt"/>
              </a:rPr>
              <a:t>Фотография модели: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</a:t>
            </a:r>
            <a:br>
              <a:rPr lang="ru-RU" dirty="0">
                <a:ea typeface="+mn-lt"/>
                <a:cs typeface="+mn-lt"/>
              </a:rPr>
            </a:b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автомобиль, дорога, внешний, припаркован&#10;&#10;Автоматически созданное описание">
            <a:extLst>
              <a:ext uri="{FF2B5EF4-FFF2-40B4-BE49-F238E27FC236}">
                <a16:creationId xmlns:a16="http://schemas.microsoft.com/office/drawing/2014/main" id="{4080B73F-552E-4316-BB5F-0938CE47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3" y="2928898"/>
            <a:ext cx="4872624" cy="36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8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1DA0D-D92A-4689-A920-AA0A4D71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" y="142240"/>
            <a:ext cx="11155680" cy="6647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2.Maseratti </a:t>
            </a:r>
            <a:r>
              <a:rPr lang="ru-RU" dirty="0" err="1">
                <a:ea typeface="+mn-lt"/>
                <a:cs typeface="+mn-lt"/>
              </a:rPr>
              <a:t>Gransport</a:t>
            </a:r>
            <a:r>
              <a:rPr lang="ru-RU" dirty="0">
                <a:ea typeface="+mn-lt"/>
                <a:cs typeface="+mn-lt"/>
              </a:rPr>
              <a:t> 2004 г. в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Этот автомобиль был выпущен намного позже, и с более лучшей защитой, но уже начинают проявляется некоторые коррозионные очаги</a:t>
            </a:r>
          </a:p>
          <a:p>
            <a:r>
              <a:rPr lang="ru-RU" dirty="0">
                <a:ea typeface="+mn-lt"/>
                <a:cs typeface="+mn-lt"/>
              </a:rPr>
              <a:t>Фотография модели:</a:t>
            </a:r>
          </a:p>
          <a:p>
            <a:endParaRPr lang="ru-RU" dirty="0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 </a:t>
            </a:r>
            <a:br>
              <a:rPr lang="ru-RU" dirty="0">
                <a:ea typeface="+mn-lt"/>
                <a:cs typeface="+mn-lt"/>
              </a:rPr>
            </a:b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  <p:pic>
        <p:nvPicPr>
          <p:cNvPr id="2" name="Рисунок 4" descr="Изображение выглядит как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2218852B-84AD-4C3D-9970-545D8D8C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8" y="2275040"/>
            <a:ext cx="5676378" cy="42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1DA0D-D92A-4689-A920-AA0A4D71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" y="142240"/>
            <a:ext cx="11155680" cy="6647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3.BMW X3 2019 г. в</a:t>
            </a:r>
          </a:p>
          <a:p>
            <a:r>
              <a:rPr lang="ru-RU" dirty="0">
                <a:ea typeface="+mn-lt"/>
                <a:cs typeface="+mn-lt"/>
              </a:rPr>
              <a:t>Этот автомобиль совсем новый и еще не успел покрыться коррозией, да и у него лучше намного защита от ржавчины.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Фотография модели:</a:t>
            </a:r>
          </a:p>
          <a:p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  <p:pic>
        <p:nvPicPr>
          <p:cNvPr id="4" name="Рисунок 4" descr="Изображение выглядит как дорога, автомобиль, внешн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7F4040E-EDC8-4EE6-AF30-FF7A95A1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1" y="1656632"/>
            <a:ext cx="6146104" cy="44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071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View</vt:lpstr>
      <vt:lpstr>РЕСТАВРАЦИЯ МЕТАЛЛИЧЕСКИХ ИЗДЕЛИЙ И ЗАЩИТА ИХ ОТ КОРРОЗИИ</vt:lpstr>
      <vt:lpstr> Актуальность проекта</vt:lpstr>
      <vt:lpstr>Цель </vt:lpstr>
      <vt:lpstr>Задачи</vt:lpstr>
      <vt:lpstr>Причина возникновения коррозии</vt:lpstr>
      <vt:lpstr>Способы устранения коррозии</vt:lpstr>
      <vt:lpstr>Презентация PowerPoint</vt:lpstr>
      <vt:lpstr>Презентация PowerPoint</vt:lpstr>
      <vt:lpstr>Презентация PowerPoint</vt:lpstr>
      <vt:lpstr>Способы защиты от коррозии</vt:lpstr>
      <vt:lpstr>Практическая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153</cp:revision>
  <dcterms:created xsi:type="dcterms:W3CDTF">2022-03-11T15:32:45Z</dcterms:created>
  <dcterms:modified xsi:type="dcterms:W3CDTF">2022-03-15T16:28:58Z</dcterms:modified>
</cp:coreProperties>
</file>